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3"/>
    <p:sldId id="265" r:id="rId4"/>
    <p:sldId id="266" r:id="rId5"/>
  </p:sldIdLst>
  <p:sldSz cx="12192000" cy="6858000"/>
  <p:notesSz cx="6858000" cy="9144000"/>
  <p:embeddedFontLst>
    <p:embeddedFont>
      <p:font typeface="方正兰亭粗黑简体" panose="02000000000000000000" pitchFamily="2" charset="-122"/>
      <p:regular r:id="rId9"/>
    </p:embeddedFont>
    <p:embeddedFont>
      <p:font typeface="微软雅黑" panose="020B0503020204020204" pitchFamily="34" charset="-122"/>
      <p:regular r:id="rId10"/>
    </p:embeddedFont>
    <p:embeddedFont>
      <p:font typeface="Segoe UI Black" panose="020B0A02040204020203" pitchFamily="34" charset="0"/>
      <p:bold r:id="rId11"/>
    </p:embeddedFont>
    <p:embeddedFont>
      <p:font typeface="方正兰亭细黑_GBK" panose="02000000000000000000" pitchFamily="2" charset="-122"/>
      <p:regular r:id="rId12"/>
    </p:embeddedFont>
    <p:embeddedFont>
      <p:font typeface="等线" panose="02010600030101010101" charset="-122"/>
      <p:regular r:id="rId13"/>
    </p:embeddedFont>
    <p:embeddedFont>
      <p:font typeface="等线 Light" panose="02010600030101010101" charset="-122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437" userDrawn="1">
          <p15:clr>
            <a:srgbClr val="A4A3A4"/>
          </p15:clr>
        </p15:guide>
        <p15:guide id="4" pos="7190" userDrawn="1">
          <p15:clr>
            <a:srgbClr val="A4A3A4"/>
          </p15:clr>
        </p15:guide>
        <p15:guide id="5" pos="497" userDrawn="1">
          <p15:clr>
            <a:srgbClr val="A4A3A4"/>
          </p15:clr>
        </p15:guide>
        <p15:guide id="6" orient="horz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93342F"/>
    <a:srgbClr val="A22F2E"/>
    <a:srgbClr val="817248"/>
    <a:srgbClr val="BFBFBF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650" y="72"/>
      </p:cViewPr>
      <p:guideLst>
        <p:guide pos="3885"/>
        <p:guide orient="horz" pos="437"/>
        <p:guide pos="7190"/>
        <p:guide pos="497"/>
        <p:guide orient="horz"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E39-9A7C-414F-B5C6-482E6B0B4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30A8-9960-4BB8-B8D6-15CE9E59C7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7248"/>
            </a:gs>
            <a:gs pos="100000">
              <a:srgbClr val="A22F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38684" y="1028081"/>
            <a:ext cx="4914633" cy="4914633"/>
            <a:chOff x="3858543" y="1028081"/>
            <a:chExt cx="4914633" cy="4914633"/>
          </a:xfrm>
        </p:grpSpPr>
        <p:sp>
          <p:nvSpPr>
            <p:cNvPr id="16" name="文本框 15"/>
            <p:cNvSpPr txBox="1"/>
            <p:nvPr/>
          </p:nvSpPr>
          <p:spPr>
            <a:xfrm>
              <a:off x="5138057" y="2026167"/>
              <a:ext cx="128800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chemeClr val="bg1">
                      <a:alpha val="14000"/>
                    </a:schemeClr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H</a:t>
              </a:r>
              <a:endParaRPr lang="zh-CN" altLang="en-US" sz="19900" dirty="0">
                <a:solidFill>
                  <a:schemeClr val="bg1">
                    <a:alpha val="14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7" name="圆: 空心 16"/>
            <p:cNvSpPr/>
            <p:nvPr/>
          </p:nvSpPr>
          <p:spPr>
            <a:xfrm>
              <a:off x="3858543" y="1028081"/>
              <a:ext cx="4914633" cy="4914633"/>
            </a:xfrm>
            <a:prstGeom prst="donut">
              <a:avLst>
                <a:gd name="adj" fmla="val 11869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46125" y="658503"/>
            <a:ext cx="1161142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742" y="5788826"/>
            <a:ext cx="104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THE BEST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7075" y="6140450"/>
            <a:ext cx="669925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7948" y="5481049"/>
            <a:ext cx="149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WE MAKE PPT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870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86332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45569" y="646113"/>
            <a:ext cx="706657" cy="70665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784572" y="693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案例欣赏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06093" y="5633780"/>
            <a:ext cx="88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762" y="79949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GHOST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1612" y="802724"/>
            <a:ext cx="75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defRPr>
            </a:lvl1pPr>
          </a:lstStyle>
          <a:p>
            <a:r>
              <a:rPr lang="en-US" altLang="zh-CN" dirty="0"/>
              <a:t>SHELL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61762" y="106523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ROBOT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9" name="3D 模型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683" y="1531943"/>
            <a:ext cx="4914633" cy="3949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>
            <a:off x="5138057" y="0"/>
            <a:ext cx="7053943" cy="6858000"/>
          </a:xfrm>
          <a:custGeom>
            <a:avLst/>
            <a:gdLst>
              <a:gd name="connsiteX0" fmla="*/ 0 w 6557682"/>
              <a:gd name="connsiteY0" fmla="*/ 6858000 h 6858000"/>
              <a:gd name="connsiteX1" fmla="*/ 1639421 w 6557682"/>
              <a:gd name="connsiteY1" fmla="*/ 0 h 6858000"/>
              <a:gd name="connsiteX2" fmla="*/ 4918262 w 6557682"/>
              <a:gd name="connsiteY2" fmla="*/ 0 h 6858000"/>
              <a:gd name="connsiteX3" fmla="*/ 6557682 w 6557682"/>
              <a:gd name="connsiteY3" fmla="*/ 6858000 h 6858000"/>
              <a:gd name="connsiteX4" fmla="*/ 0 w 6557682"/>
              <a:gd name="connsiteY4" fmla="*/ 6858000 h 6858000"/>
              <a:gd name="connsiteX0-1" fmla="*/ 0 w 6557682"/>
              <a:gd name="connsiteY0-2" fmla="*/ 6858000 h 6858000"/>
              <a:gd name="connsiteX1-3" fmla="*/ 1639421 w 6557682"/>
              <a:gd name="connsiteY1-4" fmla="*/ 0 h 6858000"/>
              <a:gd name="connsiteX2-5" fmla="*/ 6545356 w 6557682"/>
              <a:gd name="connsiteY2-6" fmla="*/ 0 h 6858000"/>
              <a:gd name="connsiteX3-7" fmla="*/ 6557682 w 6557682"/>
              <a:gd name="connsiteY3-8" fmla="*/ 6858000 h 6858000"/>
              <a:gd name="connsiteX4-9" fmla="*/ 0 w 6557682"/>
              <a:gd name="connsiteY4-1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57682" h="6858000">
                <a:moveTo>
                  <a:pt x="0" y="6858000"/>
                </a:moveTo>
                <a:lnTo>
                  <a:pt x="1639421" y="0"/>
                </a:lnTo>
                <a:lnTo>
                  <a:pt x="6545356" y="0"/>
                </a:lnTo>
                <a:cubicBezTo>
                  <a:pt x="6549465" y="2286000"/>
                  <a:pt x="6553573" y="4572000"/>
                  <a:pt x="6557682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93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38057" y="2026167"/>
            <a:ext cx="12880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>
                    <a:alpha val="14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H</a:t>
            </a:r>
            <a:endParaRPr lang="zh-CN" altLang="en-US" sz="19900" dirty="0">
              <a:solidFill>
                <a:schemeClr val="bg1">
                  <a:alpha val="14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3858543" y="1028081"/>
            <a:ext cx="4914633" cy="4914633"/>
          </a:xfrm>
          <a:prstGeom prst="donut">
            <a:avLst>
              <a:gd name="adj" fmla="val 11869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125" y="658503"/>
            <a:ext cx="1161142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742" y="5788826"/>
            <a:ext cx="104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THE BEST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7075" y="6140450"/>
            <a:ext cx="669925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7948" y="5481049"/>
            <a:ext cx="149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WE MAKE PPT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870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86332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45569" y="646113"/>
            <a:ext cx="706657" cy="70665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784572" y="693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案例欣赏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06093" y="5633780"/>
            <a:ext cx="88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762" y="79949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GHOST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1612" y="802724"/>
            <a:ext cx="75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defRPr>
            </a:lvl1pPr>
          </a:lstStyle>
          <a:p>
            <a:r>
              <a:rPr lang="en-US" altLang="zh-CN" dirty="0"/>
              <a:t>SHELL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61762" y="106523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ROBOT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9" name="3D 模型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735" y="1795029"/>
            <a:ext cx="7950531" cy="3267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7248"/>
            </a:gs>
            <a:gs pos="100000">
              <a:srgbClr val="A22F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38684" y="1028081"/>
            <a:ext cx="4914633" cy="4914633"/>
            <a:chOff x="3858543" y="1028081"/>
            <a:chExt cx="4914633" cy="4914633"/>
          </a:xfrm>
        </p:grpSpPr>
        <p:sp>
          <p:nvSpPr>
            <p:cNvPr id="16" name="文本框 15"/>
            <p:cNvSpPr txBox="1"/>
            <p:nvPr/>
          </p:nvSpPr>
          <p:spPr>
            <a:xfrm>
              <a:off x="5138057" y="2026167"/>
              <a:ext cx="128800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chemeClr val="bg1">
                      <a:alpha val="14000"/>
                    </a:schemeClr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H</a:t>
              </a:r>
              <a:endParaRPr lang="zh-CN" altLang="en-US" sz="19900" dirty="0">
                <a:solidFill>
                  <a:schemeClr val="bg1">
                    <a:alpha val="14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7" name="圆: 空心 16"/>
            <p:cNvSpPr/>
            <p:nvPr/>
          </p:nvSpPr>
          <p:spPr>
            <a:xfrm>
              <a:off x="3858543" y="1028081"/>
              <a:ext cx="4914633" cy="4914633"/>
            </a:xfrm>
            <a:prstGeom prst="donut">
              <a:avLst>
                <a:gd name="adj" fmla="val 11869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46125" y="658503"/>
            <a:ext cx="1161142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742" y="5788826"/>
            <a:ext cx="104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THE BEST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7075" y="6140450"/>
            <a:ext cx="669925" cy="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7948" y="5481049"/>
            <a:ext cx="149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WE MAKE PPT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870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86332" y="2008825"/>
            <a:ext cx="323165" cy="3038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>
                    <a:alpha val="22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GHOSTSHELL</a:t>
            </a:r>
            <a:endParaRPr lang="zh-CN" altLang="en-US" sz="900" dirty="0">
              <a:solidFill>
                <a:schemeClr val="bg1">
                  <a:alpha val="22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45569" y="646113"/>
            <a:ext cx="706657" cy="70665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784572" y="693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案例欣赏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06093" y="5633780"/>
            <a:ext cx="88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762" y="79949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GHOST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1612" y="802724"/>
            <a:ext cx="75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defRPr>
            </a:lvl1pPr>
          </a:lstStyle>
          <a:p>
            <a:r>
              <a:rPr lang="en-US" altLang="zh-CN" dirty="0"/>
              <a:t>SHELL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61762" y="1065237"/>
            <a:ext cx="83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Black" panose="020B0A02040204020203" pitchFamily="34" charset="0"/>
              </a:rPr>
              <a:t>ROBOT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9" name="3D 模型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9333" y="1983279"/>
            <a:ext cx="8073335" cy="3089999"/>
          </a:xfrm>
          <a:prstGeom prst="rect">
            <a:avLst/>
          </a:prstGeom>
          <a:effectLst>
            <a:outerShdw blurRad="190500" dist="38100" dir="5400000" sx="106000" sy="106000" algn="t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ags/tag1.xml><?xml version="1.0" encoding="utf-8"?>
<p:tagLst xmlns:p="http://schemas.openxmlformats.org/presentationml/2006/main">
  <p:tag name="KSO_WPP_MARK_KEY" val="881d24d5-f1d9-44f5-966d-8295a18474f3"/>
  <p:tag name="COMMONDATA" val="eyJoZGlkIjoiZWQ4YzgwNWFkMWI3ZTUwODU3YWU1MzZhNzYyNTU0Yj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60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方正兰亭粗黑简体</vt:lpstr>
      <vt:lpstr>微软雅黑</vt:lpstr>
      <vt:lpstr>Segoe UI Black</vt:lpstr>
      <vt:lpstr>方正兰亭细黑_GBK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之所以文档管理员【数据无价请谨慎操作】</cp:lastModifiedBy>
  <cp:revision>51</cp:revision>
  <dcterms:created xsi:type="dcterms:W3CDTF">2017-11-27T09:41:00Z</dcterms:created>
  <dcterms:modified xsi:type="dcterms:W3CDTF">2023-03-13T22:54:17Z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5ADF504E6B234861BA34149168715907</vt:lpwstr>
  </property>
  <property fmtid="{D5CDD505-2E9C-101B-9397-08002B2CF9AE}" pid="3" name="KSOProductBuildVer">
    <vt:lpwstr>2052-11.1.0.13020</vt:lpwstr>
  </property>
</Properties>
</file>